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65" d="100"/>
          <a:sy n="65" d="100"/>
        </p:scale>
        <p:origin x="-10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4CDF-9CED-4889-B470-171937E9FAEB}" type="datetimeFigureOut">
              <a:rPr lang="ru-RU" smtClean="0"/>
              <a:pPr/>
              <a:t>14.10.2010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9A481-4869-4798-A3AC-7E086724F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4CDF-9CED-4889-B470-171937E9FAEB}" type="datetimeFigureOut">
              <a:rPr lang="ru-RU" smtClean="0"/>
              <a:pPr/>
              <a:t>14.10.2010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9A481-4869-4798-A3AC-7E086724F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4CDF-9CED-4889-B470-171937E9FAEB}" type="datetimeFigureOut">
              <a:rPr lang="ru-RU" smtClean="0"/>
              <a:pPr/>
              <a:t>14.10.2010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9A481-4869-4798-A3AC-7E086724F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4CDF-9CED-4889-B470-171937E9FAEB}" type="datetimeFigureOut">
              <a:rPr lang="ru-RU" smtClean="0"/>
              <a:pPr/>
              <a:t>14.10.2010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9A481-4869-4798-A3AC-7E086724F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4CDF-9CED-4889-B470-171937E9FAEB}" type="datetimeFigureOut">
              <a:rPr lang="ru-RU" smtClean="0"/>
              <a:pPr/>
              <a:t>14.10.2010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9A481-4869-4798-A3AC-7E086724F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4CDF-9CED-4889-B470-171937E9FAEB}" type="datetimeFigureOut">
              <a:rPr lang="ru-RU" smtClean="0"/>
              <a:pPr/>
              <a:t>14.10.2010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9A481-4869-4798-A3AC-7E086724F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4CDF-9CED-4889-B470-171937E9FAEB}" type="datetimeFigureOut">
              <a:rPr lang="ru-RU" smtClean="0"/>
              <a:pPr/>
              <a:t>14.10.2010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9A481-4869-4798-A3AC-7E086724F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4CDF-9CED-4889-B470-171937E9FAEB}" type="datetimeFigureOut">
              <a:rPr lang="ru-RU" smtClean="0"/>
              <a:pPr/>
              <a:t>14.10.2010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9A481-4869-4798-A3AC-7E086724F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4CDF-9CED-4889-B470-171937E9FAEB}" type="datetimeFigureOut">
              <a:rPr lang="ru-RU" smtClean="0"/>
              <a:pPr/>
              <a:t>14.10.2010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9A481-4869-4798-A3AC-7E086724F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4CDF-9CED-4889-B470-171937E9FAEB}" type="datetimeFigureOut">
              <a:rPr lang="ru-RU" smtClean="0"/>
              <a:pPr/>
              <a:t>14.10.2010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9A481-4869-4798-A3AC-7E086724F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4CDF-9CED-4889-B470-171937E9FAEB}" type="datetimeFigureOut">
              <a:rPr lang="ru-RU" smtClean="0"/>
              <a:pPr/>
              <a:t>14.10.2010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349A481-4869-4798-A3AC-7E086724FB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844CDF-9CED-4889-B470-171937E9FAEB}" type="datetimeFigureOut">
              <a:rPr lang="ru-RU" smtClean="0"/>
              <a:pPr/>
              <a:t>14.10.2010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49A481-4869-4798-A3AC-7E086724FBF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590762"/>
            <a:ext cx="7344048" cy="23083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"/>
                  <a:satMod val="300000"/>
                </a:schemeClr>
              </a:gs>
              <a:gs pos="34000">
                <a:schemeClr val="accent1">
                  <a:tint val="13500"/>
                  <a:satMod val="250000"/>
                </a:schemeClr>
              </a:gs>
              <a:gs pos="100000">
                <a:schemeClr val="accent1">
                  <a:tint val="6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7200" b="1" cap="none" spc="0" dirty="0" smtClean="0">
                <a:ln/>
                <a:solidFill>
                  <a:srgbClr val="7030A0"/>
                </a:solidFill>
                <a:effectLst/>
              </a:rPr>
              <a:t>ВИКТОРИНА</a:t>
            </a:r>
            <a:r>
              <a:rPr lang="ru-RU" sz="72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</a:p>
          <a:p>
            <a:pPr algn="ctr"/>
            <a:r>
              <a:rPr lang="ru-RU" sz="7200" b="1" dirty="0" smtClean="0">
                <a:ln/>
                <a:solidFill>
                  <a:srgbClr val="FF0000"/>
                </a:solidFill>
              </a:rPr>
              <a:t>«Кто больше?»</a:t>
            </a:r>
            <a:endParaRPr lang="ru-RU" sz="7200" b="1" cap="none" spc="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31570" y="4797152"/>
            <a:ext cx="449681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с.Раздольное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МОУ СОШ №23</a:t>
            </a:r>
          </a:p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математики </a:t>
            </a:r>
            <a:r>
              <a:rPr lang="ru-RU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Пустовая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О.В.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23528" y="405246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42.Частное двух чисел равно 24. Как изменится частное, если делитель увеличить в 3 раза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2348880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44.Чему равен 1 пуд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2924944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45.От какого глагола произошло слово ТОЧКА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512" y="3356992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46.Каковы первые цифры, составляющие знаменитое число “Пи</a:t>
            </a:r>
            <a:r>
              <a:rPr lang="ru-RU" sz="2800" dirty="0" smtClean="0"/>
              <a:t>”</a:t>
            </a:r>
            <a:endParaRPr lang="ru-RU" sz="2800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3528" y="1412776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43.Кому принадлежат слова: «Математику уже затем учить надо, что она ум в порядок приводит»?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51520" y="4293096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47.Первая женщина-математик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79512" y="4653717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48.Назовите </a:t>
            </a:r>
            <a:r>
              <a:rPr lang="ru-RU" sz="2800" dirty="0" smtClean="0"/>
              <a:t>наибольшее целое  </a:t>
            </a:r>
            <a:r>
              <a:rPr lang="ru-RU" sz="2800" dirty="0"/>
              <a:t>отрицательное число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79512" y="5445224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49.В каком числе столько же цифр, сколько букв в его написании</a:t>
            </a:r>
            <a:r>
              <a:rPr lang="ru-RU" sz="2800" dirty="0" smtClean="0"/>
              <a:t>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51520" y="2420888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/>
              <a:t> </a:t>
            </a:r>
            <a:r>
              <a:rPr lang="ru-RU" sz="2800" dirty="0"/>
              <a:t>52.На ветке сидели 5 синиц и 7 воробьев. 6 птичек улетели. Улетел ли хоть один воробей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1484784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/>
              <a:t> </a:t>
            </a:r>
            <a:r>
              <a:rPr lang="ru-RU" sz="2800" dirty="0"/>
              <a:t>51.Кто из древних математических ученых был чемпионом по кулачному бою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548680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50.Что есть у каждого слова, растения и уравнения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3501008"/>
            <a:ext cx="856895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/>
              <a:t>  </a:t>
            </a:r>
            <a:r>
              <a:rPr lang="ru-RU" sz="2800" dirty="0"/>
              <a:t>53.Шесть штук картофеля сварилось в кастрюле за 30 минут. За сколько минут сварилась одна штука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9512" y="4797152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/>
              <a:t>  </a:t>
            </a:r>
            <a:r>
              <a:rPr lang="ru-RU" sz="2800" dirty="0"/>
              <a:t>54.На руках 10 пальцев. Сколько пальцев на 10 руках? 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3528" y="5876691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55.Какую часть часа составляют 20 минут</a:t>
            </a:r>
            <a:r>
              <a:rPr lang="ru-RU" sz="2800" dirty="0" smtClean="0"/>
              <a:t>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WordArt 2"/>
          <p:cNvSpPr>
            <a:spLocks noChangeArrowheads="1" noChangeShapeType="1" noTextEdit="1"/>
          </p:cNvSpPr>
          <p:nvPr/>
        </p:nvSpPr>
        <p:spPr bwMode="auto">
          <a:xfrm>
            <a:off x="467544" y="1772816"/>
            <a:ext cx="8208912" cy="38164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 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/>
              </a:rPr>
              <a:t>Все молодцы!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23528" y="827713"/>
            <a:ext cx="8568952" cy="94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1.Летело 3 страуса, одного сбили. Сколько осталось лететь?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51520" y="1907250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2.Прибор для измерения углов.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51520" y="2420888"/>
            <a:ext cx="856895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3.Арбузная семечка весит 2 грамма и </a:t>
            </a:r>
            <a:r>
              <a:rPr lang="ru-RU" sz="2800" dirty="0" err="1"/>
              <a:t>пол-семечки</a:t>
            </a:r>
            <a:r>
              <a:rPr lang="ru-RU" sz="2800" dirty="0"/>
              <a:t>. Сколько весит арбузная семечка?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51520" y="3749457"/>
            <a:ext cx="856895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4.Название этого раздела математики происходит от греческого слова «число»</a:t>
            </a:r>
          </a:p>
          <a:p>
            <a:r>
              <a:rPr lang="ru-RU" sz="2800" dirty="0"/>
              <a:t>алгебра</a:t>
            </a:r>
          </a:p>
          <a:p>
            <a:r>
              <a:rPr lang="ru-RU" sz="2800" dirty="0"/>
              <a:t>геометрия</a:t>
            </a:r>
          </a:p>
          <a:p>
            <a:r>
              <a:rPr lang="ru-RU" sz="2800" dirty="0"/>
              <a:t>тригонометрия</a:t>
            </a:r>
          </a:p>
          <a:p>
            <a:r>
              <a:rPr lang="ru-RU" sz="2800" dirty="0"/>
              <a:t>арифметика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  <p:bldP spid="26627" grpId="0"/>
      <p:bldP spid="11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51520" y="185880"/>
            <a:ext cx="856895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5.Эта цифра просто чудо.</a:t>
            </a:r>
          </a:p>
          <a:p>
            <a:r>
              <a:rPr lang="ru-RU" sz="2800" dirty="0"/>
              <a:t>У нее родня повсюду.</a:t>
            </a:r>
          </a:p>
          <a:p>
            <a:r>
              <a:rPr lang="ru-RU" sz="2800" dirty="0"/>
              <a:t>Даже в алфавите есть </a:t>
            </a:r>
          </a:p>
          <a:p>
            <a:r>
              <a:rPr lang="ru-RU" sz="2800" dirty="0"/>
              <a:t>У нее сестра-близнец.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2204864"/>
            <a:ext cx="856895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6.Сколько золотых получил Буратино от </a:t>
            </a:r>
            <a:r>
              <a:rPr lang="ru-RU" sz="2800" dirty="0" err="1"/>
              <a:t>Карабаса-Барабаса</a:t>
            </a:r>
            <a:r>
              <a:rPr lang="ru-RU" sz="2800" dirty="0"/>
              <a:t> для папы Карло?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3284984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7.Сколько граней у карандаша?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1520" y="3861048"/>
            <a:ext cx="856895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8.Старинная русская мера массы</a:t>
            </a:r>
          </a:p>
          <a:p>
            <a:r>
              <a:rPr lang="ru-RU" sz="2800" dirty="0"/>
              <a:t>пуд</a:t>
            </a:r>
          </a:p>
          <a:p>
            <a:r>
              <a:rPr lang="ru-RU" sz="2800" dirty="0"/>
              <a:t>фут</a:t>
            </a:r>
          </a:p>
          <a:p>
            <a:r>
              <a:rPr lang="ru-RU" sz="2800" dirty="0"/>
              <a:t>дюйм</a:t>
            </a:r>
          </a:p>
          <a:p>
            <a:r>
              <a:rPr lang="ru-RU" sz="2800" dirty="0"/>
              <a:t>галлон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4" grpId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392326"/>
            <a:ext cx="85689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9.У собаки 2 правые лапы, 2 левые лапы, 2 лапы впереди и 2 лапы сзади. </a:t>
            </a:r>
          </a:p>
          <a:p>
            <a:r>
              <a:rPr lang="ru-RU" sz="2800" dirty="0"/>
              <a:t>Сколько лап у собаки?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1844824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10. Неограниченная геометрическая фигура, которая не имеет краёв. 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3528" y="2852936"/>
            <a:ext cx="856895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11.Первое устройство, предназначенное для вычислений.</a:t>
            </a:r>
          </a:p>
          <a:p>
            <a:r>
              <a:rPr lang="ru-RU" sz="2800" dirty="0"/>
              <a:t>арифмометр</a:t>
            </a:r>
          </a:p>
          <a:p>
            <a:r>
              <a:rPr lang="ru-RU" sz="2800" dirty="0"/>
              <a:t>ЭВМ</a:t>
            </a:r>
          </a:p>
          <a:p>
            <a:r>
              <a:rPr lang="ru-RU" sz="2800" dirty="0"/>
              <a:t>абак</a:t>
            </a:r>
          </a:p>
          <a:p>
            <a:r>
              <a:rPr lang="ru-RU" sz="2800" dirty="0"/>
              <a:t>аналитическая </a:t>
            </a:r>
            <a:r>
              <a:rPr lang="ru-RU" sz="2800" dirty="0" smtClean="0"/>
              <a:t>машина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51520" y="5589240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/>
              <a:t> </a:t>
            </a:r>
            <a:r>
              <a:rPr lang="ru-RU" sz="2800" dirty="0"/>
              <a:t>12.Отрезок, соединяющий вершины треугольника. 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9512" y="3501008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/>
              <a:t>  </a:t>
            </a:r>
            <a:r>
              <a:rPr lang="ru-RU" sz="2800" dirty="0"/>
              <a:t>17.Сколько будет, если половину от ста поделить на половину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1268760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14.Наименьшее четырёхзначное число, не содержащее нулей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692115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13. Я — тире в грамматике, а кто я в математике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512" y="2276872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/>
              <a:t> </a:t>
            </a:r>
            <a:r>
              <a:rPr lang="ru-RU" sz="2800" dirty="0"/>
              <a:t>15.Сколько горошин может войти в один стакан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3528" y="2924944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/>
              <a:t> </a:t>
            </a:r>
            <a:r>
              <a:rPr lang="ru-RU" sz="2800" dirty="0"/>
              <a:t>16.</a:t>
            </a:r>
            <a:r>
              <a:rPr lang="ru-RU" sz="2800" b="1" dirty="0"/>
              <a:t> </a:t>
            </a:r>
            <a:r>
              <a:rPr lang="ru-RU" sz="2800" dirty="0"/>
              <a:t>Луч, делящий угол </a:t>
            </a:r>
            <a:r>
              <a:rPr lang="ru-RU" sz="2800" dirty="0" smtClean="0"/>
              <a:t>пополам</a:t>
            </a:r>
            <a:endParaRPr lang="ru-RU" sz="2800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51520" y="5373216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19.Знаки, которые ставятся тогда, когда нужно изменить порядок действий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51520" y="4653136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18.Единица с шестью </a:t>
            </a:r>
            <a:r>
              <a:rPr lang="ru-RU" sz="2800" dirty="0" smtClean="0"/>
              <a:t>нулями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51520" y="548681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20.Какие три числа, если их сложить или перемножить дают один и тот же результат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2132856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/>
              <a:t> </a:t>
            </a:r>
            <a:r>
              <a:rPr lang="ru-RU" sz="2800" dirty="0"/>
              <a:t>22.Привычное место непослушного ребёнка. 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/>
              <a:t> </a:t>
            </a:r>
            <a:r>
              <a:rPr lang="ru-RU" sz="2800" dirty="0"/>
              <a:t>24.Сумма каких двух натуральных чисел равна их произведению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1520" y="1556792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/>
              <a:t> </a:t>
            </a:r>
            <a:r>
              <a:rPr lang="ru-RU" sz="2800" dirty="0"/>
              <a:t>21.Число, на которое </a:t>
            </a:r>
            <a:r>
              <a:rPr lang="ru-RU" sz="2800" dirty="0" smtClean="0"/>
              <a:t>делят</a:t>
            </a:r>
            <a:endParaRPr lang="ru-RU" sz="2800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2708920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/>
              <a:t> </a:t>
            </a:r>
            <a:r>
              <a:rPr lang="ru-RU" sz="2800" dirty="0"/>
              <a:t>23.У стола отпилили один угол. Сколько углов у него теперь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3528" y="4653136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/>
              <a:t> </a:t>
            </a:r>
            <a:r>
              <a:rPr lang="ru-RU" sz="2800" dirty="0"/>
              <a:t>25.Сколько будет, если одну тысячу разделить на двадцать пять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51520" y="5661248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26.Одно яйцо варят 4 минуты, сколько минут нужно варить 5 яиц</a:t>
            </a:r>
            <a:r>
              <a:rPr lang="ru-RU" sz="2800" dirty="0" smtClean="0"/>
              <a:t>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51520" y="1988840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29.На дубе три ветки, на каждой три яблока. Сколько всего яблок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2924944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30.Сколько будет, если количество дней в декаде умножить на 30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1484784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28.Сказка «…медведя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548681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27.В тарелке лежали три морковки и четыре </a:t>
            </a:r>
            <a:r>
              <a:rPr lang="ru-RU" sz="2800" dirty="0" smtClean="0"/>
              <a:t>яблока</a:t>
            </a:r>
            <a:r>
              <a:rPr lang="ru-RU" sz="2800" dirty="0"/>
              <a:t>. Сколько фруктов было в тарелке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51520" y="5229200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/>
              <a:t> </a:t>
            </a:r>
            <a:r>
              <a:rPr lang="ru-RU" sz="2800" dirty="0"/>
              <a:t>32.Что больше 2метра или 198см?</a:t>
            </a:r>
          </a:p>
          <a:p>
            <a:endParaRPr lang="ru-RU" sz="2800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3528" y="4149080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31.Имеет 4 зуба. Каждый день появляется за столом, а ничего не ест. Что это</a:t>
            </a:r>
            <a:r>
              <a:rPr lang="ru-RU" sz="2800" dirty="0" smtClean="0"/>
              <a:t>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23528" y="476091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33.Сколько концов у пяти с половиной палок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1052736"/>
            <a:ext cx="856895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34.У осьминога 8 ног. Тремя парами ног он крепко держит трёх водолазов. Сколько ног бездельничали у осьминога 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9512" y="3429000"/>
            <a:ext cx="856895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36.Пожарных учат надевать штаны за 3 секунды. Сколько штанов успеет надеть хорошо обученный пожарный за 1 минуту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3528" y="2420888"/>
            <a:ext cx="8134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35.Зайцы пилят бревно. Они сделали 10 распилов. Сколько получилось чурбачков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75048" y="3932475"/>
            <a:ext cx="81734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51520" y="4869160"/>
            <a:ext cx="856895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37.Кощей Бессмертный родился в 1123 году, а паспорт получил лишь в 1936 году. Сколько лет прожил он без паспорта</a:t>
            </a:r>
            <a:r>
              <a:rPr lang="ru-RU" sz="2800" dirty="0" smtClean="0"/>
              <a:t>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2926685"/>
            <a:ext cx="856895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/>
              <a:t> </a:t>
            </a:r>
            <a:r>
              <a:rPr lang="ru-RU" sz="2800" dirty="0"/>
              <a:t>40.Какой алфавит используют для обозначения неизвестных в математике</a:t>
            </a:r>
            <a:r>
              <a:rPr lang="ru-RU" sz="2800" dirty="0" smtClean="0"/>
              <a:t>?</a:t>
            </a:r>
            <a:r>
              <a:rPr lang="ru-RU" sz="2800" dirty="0"/>
              <a:t> </a:t>
            </a:r>
          </a:p>
          <a:p>
            <a:r>
              <a:rPr lang="ru-RU" sz="2800" dirty="0"/>
              <a:t>А. </a:t>
            </a:r>
            <a:r>
              <a:rPr lang="ru-RU" sz="2800" dirty="0" smtClean="0"/>
              <a:t>русский</a:t>
            </a:r>
            <a:r>
              <a:rPr lang="ru-RU" sz="2800" dirty="0"/>
              <a:t> </a:t>
            </a:r>
          </a:p>
          <a:p>
            <a:r>
              <a:rPr lang="ru-RU" sz="2800" dirty="0"/>
              <a:t>В. </a:t>
            </a:r>
            <a:r>
              <a:rPr lang="ru-RU" sz="2800" dirty="0" smtClean="0"/>
              <a:t>английский</a:t>
            </a:r>
            <a:r>
              <a:rPr lang="ru-RU" sz="2800" dirty="0"/>
              <a:t> </a:t>
            </a:r>
          </a:p>
          <a:p>
            <a:r>
              <a:rPr lang="ru-RU" sz="2800" dirty="0"/>
              <a:t>С. </a:t>
            </a:r>
            <a:r>
              <a:rPr lang="ru-RU" sz="2800" dirty="0" smtClean="0"/>
              <a:t>латинский</a:t>
            </a:r>
            <a:r>
              <a:rPr lang="ru-RU" sz="2800" dirty="0"/>
              <a:t> </a:t>
            </a:r>
          </a:p>
          <a:p>
            <a:r>
              <a:rPr lang="ru-RU" sz="2800" dirty="0"/>
              <a:t>D. </a:t>
            </a:r>
            <a:r>
              <a:rPr lang="ru-RU" sz="2800" dirty="0" err="1"/>
              <a:t>Мумба-Юмба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1520" y="1988840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39.Как называется расстояние между пятками шагающего </a:t>
            </a:r>
            <a:r>
              <a:rPr lang="ru-RU" sz="2800" dirty="0" smtClean="0"/>
              <a:t>человека?</a:t>
            </a:r>
            <a:endParaRPr lang="ru-RU" sz="2800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3528" y="692696"/>
            <a:ext cx="856895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/>
              <a:t> </a:t>
            </a:r>
            <a:r>
              <a:rPr lang="ru-RU" sz="2800" dirty="0"/>
              <a:t>38.Сколько дырок окажется в клеёнке, если во время обеда 12 раз проткнуть её вилкой с 4 зубчиками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51520" y="5804683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/>
              <a:t>41.Сколько цифр в математике</a:t>
            </a:r>
            <a:r>
              <a:rPr lang="ru-RU" sz="2800" dirty="0" smtClean="0"/>
              <a:t>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</TotalTime>
  <Words>693</Words>
  <Application>Microsoft Office PowerPoint</Application>
  <PresentationFormat>Экран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 Пустовая</dc:creator>
  <cp:lastModifiedBy> Пустовая</cp:lastModifiedBy>
  <cp:revision>8</cp:revision>
  <dcterms:created xsi:type="dcterms:W3CDTF">2010-10-03T15:15:58Z</dcterms:created>
  <dcterms:modified xsi:type="dcterms:W3CDTF">2010-10-14T14:16:30Z</dcterms:modified>
</cp:coreProperties>
</file>